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7" r:id="rId2"/>
    <p:sldId id="268" r:id="rId3"/>
    <p:sldId id="256" r:id="rId4"/>
    <p:sldId id="271" r:id="rId5"/>
    <p:sldId id="272" r:id="rId6"/>
    <p:sldId id="259" r:id="rId7"/>
    <p:sldId id="260" r:id="rId8"/>
    <p:sldId id="261" r:id="rId9"/>
    <p:sldId id="262" r:id="rId10"/>
    <p:sldId id="267" r:id="rId11"/>
    <p:sldId id="263" r:id="rId12"/>
    <p:sldId id="264" r:id="rId13"/>
    <p:sldId id="274" r:id="rId14"/>
    <p:sldId id="265" r:id="rId15"/>
    <p:sldId id="266" r:id="rId16"/>
    <p:sldId id="270" r:id="rId17"/>
    <p:sldId id="273" r:id="rId18"/>
    <p:sldId id="26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2"/>
  </p:normalViewPr>
  <p:slideViewPr>
    <p:cSldViewPr snapToGrid="0" snapToObjects="1">
      <p:cViewPr>
        <p:scale>
          <a:sx n="76" d="100"/>
          <a:sy n="76" d="100"/>
        </p:scale>
        <p:origin x="760" y="1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244B1D-0FBA-AB4E-B160-D552770A472C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427FC-F992-BE40-9DB5-626F71DFD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38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F427FC-F992-BE40-9DB5-626F71DFDF4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456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D5C80-16D7-794F-A444-0FEC811F17C8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360A-FC03-4A4C-8DB1-D2E107A3D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D5C80-16D7-794F-A444-0FEC811F17C8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360A-FC03-4A4C-8DB1-D2E107A3D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D5C80-16D7-794F-A444-0FEC811F17C8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360A-FC03-4A4C-8DB1-D2E107A3D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D5C80-16D7-794F-A444-0FEC811F17C8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360A-FC03-4A4C-8DB1-D2E107A3D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D5C80-16D7-794F-A444-0FEC811F17C8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360A-FC03-4A4C-8DB1-D2E107A3D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D5C80-16D7-794F-A444-0FEC811F17C8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360A-FC03-4A4C-8DB1-D2E107A3D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D5C80-16D7-794F-A444-0FEC811F17C8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360A-FC03-4A4C-8DB1-D2E107A3D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D5C80-16D7-794F-A444-0FEC811F17C8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360A-FC03-4A4C-8DB1-D2E107A3D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D5C80-16D7-794F-A444-0FEC811F17C8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360A-FC03-4A4C-8DB1-D2E107A3D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D5C80-16D7-794F-A444-0FEC811F17C8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360A-FC03-4A4C-8DB1-D2E107A3D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D5C80-16D7-794F-A444-0FEC811F17C8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5360A-FC03-4A4C-8DB1-D2E107A3D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D5C80-16D7-794F-A444-0FEC811F17C8}" type="datetimeFigureOut">
              <a:rPr lang="en-US" smtClean="0"/>
              <a:t>10/21/17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5360A-FC03-4A4C-8DB1-D2E107A3D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128" y="3104592"/>
            <a:ext cx="7395815" cy="37534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7868" y="338667"/>
            <a:ext cx="97705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Analytics for tendon-driven robotic limb endpoint force production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5467" y="2579906"/>
            <a:ext cx="57364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aseline="30000" dirty="0" smtClean="0"/>
              <a:t>1.  </a:t>
            </a:r>
            <a:r>
              <a:rPr lang="en-US" sz="2800" dirty="0" smtClean="0"/>
              <a:t>Brian Cohn</a:t>
            </a:r>
          </a:p>
          <a:p>
            <a:r>
              <a:rPr lang="en-US" sz="2800" baseline="30000" dirty="0" smtClean="0"/>
              <a:t>2   </a:t>
            </a:r>
            <a:r>
              <a:rPr lang="en-US" sz="2800" dirty="0" smtClean="0"/>
              <a:t>Kian </a:t>
            </a:r>
            <a:r>
              <a:rPr lang="en-US" sz="2800" dirty="0" err="1" smtClean="0"/>
              <a:t>Jalaleddini</a:t>
            </a:r>
            <a:endParaRPr lang="en-US" sz="2800" dirty="0" smtClean="0"/>
          </a:p>
          <a:p>
            <a:r>
              <a:rPr lang="en-US" sz="2800" baseline="30000" dirty="0" smtClean="0"/>
              <a:t>2,3</a:t>
            </a:r>
            <a:r>
              <a:rPr lang="en-US" sz="2800" dirty="0" smtClean="0"/>
              <a:t>Francisco Valero-Cuevas</a:t>
            </a:r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600" dirty="0"/>
          </a:p>
          <a:p>
            <a:r>
              <a:rPr lang="en-US" sz="2000" baseline="30000" dirty="0" smtClean="0"/>
              <a:t>1</a:t>
            </a:r>
            <a:r>
              <a:rPr lang="en-US" sz="2000" dirty="0" smtClean="0"/>
              <a:t>Computer Science</a:t>
            </a:r>
          </a:p>
          <a:p>
            <a:r>
              <a:rPr lang="en-US" sz="2000" baseline="30000" dirty="0" smtClean="0"/>
              <a:t>2</a:t>
            </a:r>
            <a:r>
              <a:rPr lang="en-US" sz="2000" dirty="0" smtClean="0"/>
              <a:t>Biokinesiology and Physical Therapy</a:t>
            </a:r>
          </a:p>
          <a:p>
            <a:r>
              <a:rPr lang="en-US" sz="2000" baseline="30000" dirty="0" smtClean="0"/>
              <a:t>3</a:t>
            </a:r>
            <a:r>
              <a:rPr lang="en-US" sz="2000" dirty="0" smtClean="0"/>
              <a:t>Biomedical Engineering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98" y="3994839"/>
            <a:ext cx="4470400" cy="14482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680965" y="2579906"/>
            <a:ext cx="9770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Brian.cohn@usc.edu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586" y="0"/>
            <a:ext cx="9222828" cy="68580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H="1">
            <a:off x="5876693" y="3679902"/>
            <a:ext cx="501805" cy="240866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5036634" y="4683512"/>
            <a:ext cx="2118731" cy="40144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289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297" y="0"/>
            <a:ext cx="9453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81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909" y="0"/>
            <a:ext cx="8936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5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21132" y="-15490618"/>
            <a:ext cx="29995534" cy="2301982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28409" y="2782111"/>
            <a:ext cx="8774348" cy="1712068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3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06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401" y="0"/>
            <a:ext cx="75082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4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4706"/>
            <a:ext cx="12211564" cy="52612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8000" y="157710"/>
            <a:ext cx="11650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4. Posture dependency of linear fit is not always present.</a:t>
            </a:r>
            <a:endParaRPr lang="en-US" sz="3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150533" y="6265334"/>
            <a:ext cx="8298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 = 1000 postures, p&lt;</a:t>
            </a:r>
            <a:r>
              <a:rPr lang="nb-NO" dirty="0"/>
              <a:t>0.00001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18890" y="6234669"/>
            <a:ext cx="8298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 = 206 postures, 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558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75057" y="1285730"/>
            <a:ext cx="78742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Other observations and their implications:</a:t>
            </a:r>
          </a:p>
          <a:p>
            <a:endParaRPr lang="en-US" sz="3600" dirty="0"/>
          </a:p>
          <a:p>
            <a:r>
              <a:rPr lang="en-US" sz="3600" dirty="0" smtClean="0"/>
              <a:t>1) A 400ms settling time</a:t>
            </a:r>
          </a:p>
          <a:p>
            <a:r>
              <a:rPr lang="en-US" sz="3600" dirty="0" smtClean="0"/>
              <a:t>2) 75% VAF in ~20 forces</a:t>
            </a:r>
          </a:p>
          <a:p>
            <a:endParaRPr lang="en-US" sz="3600" dirty="0"/>
          </a:p>
          <a:p>
            <a:r>
              <a:rPr lang="en-US" sz="3600" dirty="0" smtClean="0"/>
              <a:t>10s to assemble a 75% accurate A matrix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49643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79029" y="508746"/>
            <a:ext cx="398649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</a:t>
            </a:r>
            <a:r>
              <a:rPr lang="en-US" sz="2000" dirty="0" smtClean="0"/>
              <a:t>) New modeling paradigms that incorporate plant dynamics</a:t>
            </a:r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b) Cadaver </a:t>
            </a:r>
            <a:r>
              <a:rPr lang="en-US" sz="2000" dirty="0" smtClean="0"/>
              <a:t>Studies</a:t>
            </a:r>
            <a:endParaRPr lang="en-US" sz="2000" dirty="0" smtClean="0"/>
          </a:p>
          <a:p>
            <a:r>
              <a:rPr lang="en-US" sz="2000" dirty="0"/>
              <a:t>E</a:t>
            </a:r>
            <a:r>
              <a:rPr lang="en-US" sz="2000" dirty="0" smtClean="0"/>
              <a:t>volution of motor learnability in non-human primates &amp; human hand</a:t>
            </a:r>
          </a:p>
          <a:p>
            <a:endParaRPr lang="en-US" sz="2000" dirty="0"/>
          </a:p>
          <a:p>
            <a:r>
              <a:rPr lang="en-US" sz="2000" dirty="0"/>
              <a:t>c</a:t>
            </a:r>
            <a:r>
              <a:rPr lang="en-US" sz="2000" dirty="0" smtClean="0"/>
              <a:t>) Soft robotic optimization </a:t>
            </a:r>
            <a:r>
              <a:rPr lang="en-US" sz="2000" dirty="0" smtClean="0"/>
              <a:t>studies</a:t>
            </a:r>
          </a:p>
          <a:p>
            <a:endParaRPr lang="en-US" sz="2000" dirty="0"/>
          </a:p>
          <a:p>
            <a:r>
              <a:rPr lang="en-US" sz="2000" dirty="0" smtClean="0"/>
              <a:t>d) Let me know if you want to test a specimen!</a:t>
            </a:r>
            <a:endParaRPr lang="en-US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174"/>
            <a:ext cx="7220183" cy="541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7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7867" y="304800"/>
            <a:ext cx="1178559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Takeaway Points</a:t>
            </a:r>
          </a:p>
          <a:p>
            <a:endParaRPr lang="en-US" sz="3600" dirty="0"/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Be careful when modeling musculoskeletal systems with revolute assumptions</a:t>
            </a:r>
          </a:p>
          <a:p>
            <a:pPr marL="571500" indent="-571500">
              <a:buFont typeface="Arial" charset="0"/>
              <a:buChar char="•"/>
            </a:pPr>
            <a:endParaRPr lang="en-US" sz="3200" dirty="0" smtClean="0"/>
          </a:p>
          <a:p>
            <a:pPr marL="571500" indent="-571500">
              <a:buFont typeface="Arial" charset="0"/>
              <a:buChar char="•"/>
            </a:pPr>
            <a:r>
              <a:rPr lang="en-US" sz="3200" dirty="0"/>
              <a:t>Linear model performance is </a:t>
            </a:r>
            <a:r>
              <a:rPr lang="en-US" sz="3200" b="1" dirty="0"/>
              <a:t>not always </a:t>
            </a:r>
            <a:r>
              <a:rPr lang="en-US" sz="3200" dirty="0"/>
              <a:t>posture dependent</a:t>
            </a:r>
            <a:r>
              <a:rPr lang="en-US" sz="3600" dirty="0"/>
              <a:t>.</a:t>
            </a:r>
          </a:p>
          <a:p>
            <a:pPr marL="571500" indent="-571500">
              <a:buFont typeface="Arial" charset="0"/>
              <a:buChar char="•"/>
            </a:pPr>
            <a:endParaRPr lang="en-US" sz="3200" dirty="0" smtClean="0"/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Muscle forces affect one another through a physical plant, irrespective of descending drive topology.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10266" y="6043936"/>
            <a:ext cx="1471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Brain Body Dynamics Laboratory - USC Viterbi Fellowship - NSF Graduate Fellowship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714778" y="5674604"/>
            <a:ext cx="1471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Acknowledgements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710266" y="6335427"/>
            <a:ext cx="1471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Chris Laine, </a:t>
            </a:r>
            <a:r>
              <a:rPr lang="en-US" b="1" dirty="0" smtClean="0"/>
              <a:t>Brandon </a:t>
            </a:r>
            <a:r>
              <a:rPr lang="en-US" b="1" dirty="0"/>
              <a:t>Miura</a:t>
            </a:r>
            <a:r>
              <a:rPr lang="en-US" b="1" dirty="0" smtClean="0"/>
              <a:t>, </a:t>
            </a:r>
            <a:r>
              <a:rPr lang="en-US" b="1" dirty="0"/>
              <a:t>Taylor Stroobosscher,</a:t>
            </a:r>
            <a:r>
              <a:rPr lang="en-US" b="1" dirty="0" smtClean="0"/>
              <a:t> </a:t>
            </a:r>
            <a:r>
              <a:rPr lang="en-US" b="1" dirty="0"/>
              <a:t>Mayumi </a:t>
            </a:r>
            <a:r>
              <a:rPr lang="en-US" b="1" dirty="0" smtClean="0"/>
              <a:t>Ishikawa,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542629" y="304800"/>
            <a:ext cx="3986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b</a:t>
            </a:r>
            <a:r>
              <a:rPr lang="en-US" sz="2000" dirty="0" err="1" smtClean="0"/>
              <a:t>rian.cohn@usc.edu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015556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542" y="-461484"/>
            <a:ext cx="8787627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39" y="2548467"/>
            <a:ext cx="2371407" cy="17885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0267" y="2967516"/>
            <a:ext cx="2607733" cy="11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5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620" y="155643"/>
            <a:ext cx="9152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039" y="0"/>
            <a:ext cx="86779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9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612" y="190983"/>
            <a:ext cx="8934490" cy="57915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893" y="6059927"/>
            <a:ext cx="4021927" cy="79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4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744" y="420006"/>
            <a:ext cx="9138511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877" y="5910316"/>
            <a:ext cx="4965742" cy="65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5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587" y="0"/>
            <a:ext cx="9146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0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-1525" b="1010"/>
          <a:stretch/>
        </p:blipFill>
        <p:spPr>
          <a:xfrm>
            <a:off x="1577787" y="-33299"/>
            <a:ext cx="9233647" cy="689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66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586" y="0"/>
            <a:ext cx="92228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4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186</Words>
  <Application>Microsoft Macintosh PowerPoint</Application>
  <PresentationFormat>Widescreen</PresentationFormat>
  <Paragraphs>40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 C</dc:creator>
  <cp:lastModifiedBy>B C</cp:lastModifiedBy>
  <cp:revision>11</cp:revision>
  <dcterms:created xsi:type="dcterms:W3CDTF">2017-10-21T03:51:16Z</dcterms:created>
  <dcterms:modified xsi:type="dcterms:W3CDTF">2017-10-21T21:00:30Z</dcterms:modified>
</cp:coreProperties>
</file>